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0" r:id="rId4"/>
    <p:sldId id="264" r:id="rId5"/>
    <p:sldId id="265" r:id="rId6"/>
    <p:sldId id="266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747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2837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2477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4008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1529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1758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8397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33366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4087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6127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3390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15EE497-8DCF-40C0-B785-A52B5665669D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EE439C2-940A-4AB4-8662-20AFD7380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bukva_r\bukva_r.wm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09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8555"/>
            <a:ext cx="9144000" cy="6886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2285992"/>
            <a:ext cx="5159618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4000504"/>
            <a:ext cx="3247812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БУКВА Р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Муниципальное бюджетное общеобразовательное учреждение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Новосибирского района Новосибирской 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области</a:t>
            </a:r>
            <a:r>
              <a:rPr lang="en-US" sz="1600" b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-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Криводановская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средняя школа № 22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 smtClean="0">
              <a:latin typeface="Arbat-Bold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>
                <a:latin typeface="Arbat-Bold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bat-Bold"/>
              </a:rPr>
              <a:t>Презентация по обучению грамоте для</a:t>
            </a:r>
          </a:p>
          <a:p>
            <a:pPr algn="ctr" eaLnBrk="1" hangingPunct="1">
              <a:buFontTx/>
              <a:buNone/>
            </a:pPr>
            <a:r>
              <a:rPr lang="ru-RU" smtClean="0">
                <a:latin typeface="Arbat-Bold"/>
              </a:rPr>
              <a:t>  1 класса по программе «Школа России» </a:t>
            </a:r>
          </a:p>
          <a:p>
            <a:pPr algn="ctr" eaLnBrk="1" hangingPunct="1">
              <a:buFontTx/>
              <a:buNone/>
            </a:pPr>
            <a:endParaRPr lang="ru-RU" smtClean="0">
              <a:latin typeface="Arbat-Bold"/>
            </a:endParaRPr>
          </a:p>
          <a:p>
            <a:pPr algn="ctr" eaLnBrk="1" hangingPunct="1">
              <a:buFontTx/>
              <a:buNone/>
            </a:pPr>
            <a:endParaRPr lang="ru-RU" smtClean="0">
              <a:latin typeface="Arbat-Bold"/>
            </a:endParaRPr>
          </a:p>
          <a:p>
            <a:pPr algn="r" eaLnBrk="1" hangingPunct="1">
              <a:buFontTx/>
              <a:buNone/>
            </a:pPr>
            <a:r>
              <a:rPr lang="ru-RU" sz="1600" smtClean="0">
                <a:latin typeface="Arbat-Bold"/>
              </a:rPr>
              <a:t>Составитель:</a:t>
            </a:r>
          </a:p>
          <a:p>
            <a:pPr algn="r" eaLnBrk="1" hangingPunct="1">
              <a:buFontTx/>
              <a:buNone/>
            </a:pPr>
            <a:r>
              <a:rPr lang="ru-RU" sz="1600" smtClean="0">
                <a:latin typeface="Arbat-Bold"/>
              </a:rPr>
              <a:t>учитель начальных классов</a:t>
            </a:r>
          </a:p>
          <a:p>
            <a:pPr algn="r" eaLnBrk="1" hangingPunct="1">
              <a:buFontTx/>
              <a:buNone/>
            </a:pPr>
            <a:r>
              <a:rPr lang="ru-RU" sz="1600" smtClean="0">
                <a:latin typeface="Arbat-Bold"/>
              </a:rPr>
              <a:t>Е.В. Сафонова</a:t>
            </a:r>
          </a:p>
        </p:txBody>
      </p:sp>
    </p:spTree>
    <p:extLst>
      <p:ext uri="{BB962C8B-B14F-4D97-AF65-F5344CB8AC3E}">
        <p14:creationId xmlns:p14="http://schemas.microsoft.com/office/powerpoint/2010/main" val="23538956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kva_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5d286d2f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6059" y="2451258"/>
            <a:ext cx="1759161" cy="1500198"/>
          </a:xfrm>
          <a:prstGeom prst="rect">
            <a:avLst/>
          </a:prstGeom>
        </p:spPr>
      </p:pic>
      <p:pic>
        <p:nvPicPr>
          <p:cNvPr id="4" name="Рисунок 3" descr="a7822a76a96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7686" y="4143380"/>
            <a:ext cx="2158323" cy="2357454"/>
          </a:xfrm>
          <a:prstGeom prst="rect">
            <a:avLst/>
          </a:prstGeom>
        </p:spPr>
      </p:pic>
      <p:pic>
        <p:nvPicPr>
          <p:cNvPr id="5" name="Рисунок 4" descr="People_Children_Children_s_hands___Children_012768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929066"/>
            <a:ext cx="2855817" cy="2284653"/>
          </a:xfrm>
          <a:prstGeom prst="rect">
            <a:avLst/>
          </a:prstGeom>
        </p:spPr>
      </p:pic>
      <p:pic>
        <p:nvPicPr>
          <p:cNvPr id="6" name="Рисунок 5" descr="46d9e57418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4000504"/>
            <a:ext cx="1857388" cy="1808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428604"/>
            <a:ext cx="157163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/>
              <a:t>Рр</a:t>
            </a:r>
            <a:endParaRPr lang="ru-RU" sz="8000" b="1" dirty="0"/>
          </a:p>
        </p:txBody>
      </p:sp>
      <p:pic>
        <p:nvPicPr>
          <p:cNvPr id="9" name="Рисунок 8" descr="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1190" y="317817"/>
            <a:ext cx="2000264" cy="1940934"/>
          </a:xfrm>
          <a:prstGeom prst="rect">
            <a:avLst/>
          </a:prstGeom>
        </p:spPr>
      </p:pic>
      <p:pic>
        <p:nvPicPr>
          <p:cNvPr id="8" name="Рисунок 7" descr="a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3639" y="267013"/>
            <a:ext cx="2606473" cy="26064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0875" y="30805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«ЭР» - турист, идёт в поход,</a:t>
            </a:r>
            <a:br>
              <a:rPr lang="ru-RU" b="1" dirty="0"/>
            </a:br>
            <a:r>
              <a:rPr lang="ru-RU" b="1" dirty="0"/>
              <a:t>За спиной рюкзак несёт.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2146"/>
            <a:ext cx="9144000" cy="502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27665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" y="1268760"/>
            <a:ext cx="9144422" cy="431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978311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34072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7643834" y="5715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0851 -0.6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3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851 -0.6457 C -0.21389 -0.62789 -0.2191 -0.61008 -0.22778 -0.58187 C -0.23646 -0.55365 -0.24896 -0.51179 -0.26059 -0.47594 C -0.27222 -0.4401 -0.28437 -0.4061 -0.29757 -0.36656 C -0.31076 -0.32701 -0.32483 -0.28607 -0.3401 -0.2389 C -0.35538 -0.19172 -0.3724 -0.13783 -0.38941 -0.08372 " pathEditMode="relative" rAng="0" ptsTypes="aaaaaA">
                                      <p:cBhvr>
                                        <p:cTn id="10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2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41 -0.08372 C -0.38941 -0.08372 -0.31893 -0.30713 -0.24792 -0.5303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5303 C -0.23472 -0.54903 -0.22136 -0.56753 -0.20972 -0.58326 C -0.19809 -0.59898 -0.18906 -0.61355 -0.17813 -0.62511 C -0.16719 -0.63668 -0.15278 -0.64778 -0.14393 -0.65264 C -0.13507 -0.65749 -0.13021 -0.65518 -0.12466 -0.65449 C -0.1191 -0.65379 -0.11441 -0.65495 -0.11094 -0.64894 C -0.10747 -0.64292 -0.10261 -0.63252 -0.10417 -0.61795 C -0.10573 -0.60338 -0.11424 -0.58141 -0.12066 -0.56128 C -0.12709 -0.54116 -0.13663 -0.51573 -0.14254 -0.49746 C -0.14844 -0.47918 -0.15243 -0.46415 -0.15625 -0.4519 C -0.16007 -0.43964 -0.16441 -0.43224 -0.1658 -0.42461 C -0.16719 -0.41697 -0.16684 -0.41142 -0.16441 -0.40634 C -0.16198 -0.40125 -0.15781 -0.39292 -0.1507 -0.39338 C -0.14358 -0.39385 -0.13073 -0.4024 -0.12205 -0.4098 C -0.11337 -0.41721 -0.10452 -0.43131 -0.09861 -0.43733 C -0.09271 -0.44334 -0.08959 -0.44496 -0.08629 -0.44635 " pathEditMode="relative" rAng="0" ptsTypes="aaaaaaaaaaaaaaaA">
                                      <p:cBhvr>
                                        <p:cTn id="16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724525" y="4221163"/>
            <a:ext cx="1223963" cy="2160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539750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611188" y="63087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6084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20721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" action="ppaction://hlinkshowjump?jump=endshow" highlightClick="1"/>
          </p:cNvPr>
          <p:cNvSpPr/>
          <p:nvPr/>
        </p:nvSpPr>
        <p:spPr>
          <a:xfrm>
            <a:off x="8028384" y="5877272"/>
            <a:ext cx="899592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1406 -0.467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-2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06 -0.46739 C -0.12691 -0.42877 -0.13975 -0.39014 -0.15382 -0.3469 C -0.16788 -0.30365 -0.18159 -0.2611 -0.19895 -0.20814 C -0.21632 -0.15518 -0.24045 -0.07978 -0.25798 -0.02937 C -0.27552 0.02105 -0.28854 0.0636 -0.30451 0.09459 C -0.32048 0.12558 -0.34253 0.14408 -0.35382 0.1568 C -0.3651 0.16952 -0.36319 0.16582 -0.3717 0.17137 C -0.3802 0.17692 -0.39201 0.18687 -0.40451 0.18964 C -0.41701 0.19242 -0.43663 0.19196 -0.44705 0.18779 C -0.45746 0.18363 -0.46041 0.17276 -0.46753 0.16397 C -0.47465 0.15519 -0.48211 0.14501 -0.48941 0.13483 " pathEditMode="relative" rAng="0" ptsTypes="aaaaaaaaaaA">
                                      <p:cBhvr>
                                        <p:cTn id="10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3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941 0.13482 C -0.48941 0.13529 -0.35695 -0.10361 -0.22431 -0.3413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2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 -0.34135 C -0.2276 -0.33395 -0.23073 -0.32632 -0.23802 -0.31938 C -0.24531 -0.31244 -0.25902 -0.30319 -0.26805 -0.29949 C -0.27708 -0.29579 -0.28402 -0.29648 -0.2927 -0.29764 C -0.30139 -0.29879 -0.31267 -0.30088 -0.32014 -0.30666 C -0.3276 -0.31244 -0.33455 -0.32262 -0.33802 -0.33233 C -0.34149 -0.34204 -0.34149 -0.35222 -0.34062 -0.36517 C -0.33975 -0.37812 -0.34045 -0.39431 -0.33246 -0.41073 C -0.32448 -0.42715 -0.31145 -0.44819 -0.2927 -0.46369 C -0.27395 -0.47918 -0.2427 -0.49491 -0.22014 -0.5037 C -0.19757 -0.51249 -0.17639 -0.51387 -0.15711 -0.51665 C -0.13784 -0.51942 -0.12031 -0.52104 -0.10503 -0.52012 C -0.08975 -0.51919 -0.07708 -0.51503 -0.06527 -0.5111 C -0.05347 -0.50717 -0.04323 -0.503 -0.03385 -0.49653 C -0.02448 -0.49005 -0.01597 -0.48496 -0.0092 -0.47271 C -0.00243 -0.46045 0.00573 -0.4401 0.0073 -0.42345 C 0.00886 -0.4068 0.00591 -0.38529 0.00035 -0.37234 C -0.0052 -0.35939 -0.01614 -0.35199 -0.02569 -0.34505 C -0.03524 -0.33811 -0.04548 -0.33048 -0.05711 -0.33048 C -0.06875 -0.33048 -0.08628 -0.33904 -0.09548 -0.34505 C -0.10468 -0.35106 -0.10833 -0.35916 -0.11198 -0.36702 " pathEditMode="relative" rAng="0" ptsTypes="aaaaaaaaaaaaaaaaaaaaa">
                                      <p:cBhvr>
                                        <p:cTn id="16" dur="3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480</TotalTime>
  <Words>42</Words>
  <Application>Microsoft Office PowerPoint</Application>
  <PresentationFormat>Экран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Презентация PowerPoint</vt:lpstr>
      <vt:lpstr>Муниципальное бюджетное общеобразовательное учреждение Новосибирского района Новосибирской области - Криводановская средняя школа № 22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Р</dc:title>
  <dc:creator>Бойкова О. В.</dc:creator>
  <cp:lastModifiedBy>admin</cp:lastModifiedBy>
  <cp:revision>55</cp:revision>
  <dcterms:created xsi:type="dcterms:W3CDTF">2010-07-25T11:08:44Z</dcterms:created>
  <dcterms:modified xsi:type="dcterms:W3CDTF">2016-12-23T13:03:34Z</dcterms:modified>
</cp:coreProperties>
</file>